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2" r:id="rId7"/>
    <p:sldId id="261"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20" d="100"/>
          <a:sy n="120" d="100"/>
        </p:scale>
        <p:origin x="19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pl-PL"/>
              <a:t>Kliknij, aby edytować styl</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p>
            <a:fld id="{C83CF2F9-6424-46AC-ABC7-94E1E26D5EB8}" type="datetimeFigureOut">
              <a:rPr lang="pl-PL" smtClean="0"/>
              <a:t>07.10.2024</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AE54629D-77B5-44A4-945B-EEBCDE6F40AB}" type="slidenum">
              <a:rPr lang="pl-PL" smtClean="0"/>
              <a:t>‹#›</a:t>
            </a:fld>
            <a:endParaRPr lang="pl-PL"/>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3354532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Obraz panoramiczny z podpise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Edytuj style wzorca tekstu</a:t>
            </a:r>
          </a:p>
        </p:txBody>
      </p:sp>
      <p:sp>
        <p:nvSpPr>
          <p:cNvPr id="3" name="Date Placeholder 2"/>
          <p:cNvSpPr>
            <a:spLocks noGrp="1"/>
          </p:cNvSpPr>
          <p:nvPr>
            <p:ph type="dt" sz="half" idx="10"/>
          </p:nvPr>
        </p:nvSpPr>
        <p:spPr/>
        <p:txBody>
          <a:bodyPr/>
          <a:lstStyle/>
          <a:p>
            <a:fld id="{C83CF2F9-6424-46AC-ABC7-94E1E26D5EB8}" type="datetimeFigureOut">
              <a:rPr lang="pl-PL" smtClean="0"/>
              <a:t>07.10.2024</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AE54629D-77B5-44A4-945B-EEBCDE6F40AB}" type="slidenum">
              <a:rPr lang="pl-PL" smtClean="0"/>
              <a:t>‹#›</a:t>
            </a:fld>
            <a:endParaRPr lang="pl-PL"/>
          </a:p>
        </p:txBody>
      </p:sp>
    </p:spTree>
    <p:extLst>
      <p:ext uri="{BB962C8B-B14F-4D97-AF65-F5344CB8AC3E}">
        <p14:creationId xmlns:p14="http://schemas.microsoft.com/office/powerpoint/2010/main" val="21289658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ytuł i podpis">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pl-PL"/>
              <a:t>Kliknij, aby edytować styl</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Edytuj style wzorca tekstu</a:t>
            </a:r>
          </a:p>
        </p:txBody>
      </p:sp>
      <p:sp>
        <p:nvSpPr>
          <p:cNvPr id="4" name="Date Placeholder 3"/>
          <p:cNvSpPr>
            <a:spLocks noGrp="1"/>
          </p:cNvSpPr>
          <p:nvPr>
            <p:ph type="dt" sz="half" idx="10"/>
          </p:nvPr>
        </p:nvSpPr>
        <p:spPr/>
        <p:txBody>
          <a:bodyPr/>
          <a:lstStyle/>
          <a:p>
            <a:fld id="{C83CF2F9-6424-46AC-ABC7-94E1E26D5EB8}" type="datetimeFigureOut">
              <a:rPr lang="pl-PL" smtClean="0"/>
              <a:t>07.10.2024</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AE54629D-77B5-44A4-945B-EEBCDE6F40AB}" type="slidenum">
              <a:rPr lang="pl-PL" smtClean="0"/>
              <a:t>‹#›</a:t>
            </a:fld>
            <a:endParaRPr lang="pl-PL"/>
          </a:p>
        </p:txBody>
      </p:sp>
    </p:spTree>
    <p:extLst>
      <p:ext uri="{BB962C8B-B14F-4D97-AF65-F5344CB8AC3E}">
        <p14:creationId xmlns:p14="http://schemas.microsoft.com/office/powerpoint/2010/main" val="38951497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Oferta z podpisem">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pl-PL"/>
              <a:t>Kliknij, aby edytować styl</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Edytuj style wzorca tekstu</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Edytuj style wzorca tekstu</a:t>
            </a:r>
          </a:p>
        </p:txBody>
      </p:sp>
      <p:sp>
        <p:nvSpPr>
          <p:cNvPr id="4" name="Date Placeholder 3"/>
          <p:cNvSpPr>
            <a:spLocks noGrp="1"/>
          </p:cNvSpPr>
          <p:nvPr>
            <p:ph type="dt" sz="half" idx="10"/>
          </p:nvPr>
        </p:nvSpPr>
        <p:spPr/>
        <p:txBody>
          <a:bodyPr/>
          <a:lstStyle/>
          <a:p>
            <a:fld id="{C83CF2F9-6424-46AC-ABC7-94E1E26D5EB8}" type="datetimeFigureOut">
              <a:rPr lang="pl-PL" smtClean="0"/>
              <a:t>07.10.2024</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AE54629D-77B5-44A4-945B-EEBCDE6F40AB}" type="slidenum">
              <a:rPr lang="pl-PL" smtClean="0"/>
              <a:t>‹#›</a:t>
            </a:fld>
            <a:endParaRPr lang="pl-PL"/>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6931265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a nazwy">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pl-PL"/>
              <a:t>Kliknij, aby edytować styl</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Edytuj style wzorca tekstu</a:t>
            </a:r>
          </a:p>
        </p:txBody>
      </p:sp>
      <p:sp>
        <p:nvSpPr>
          <p:cNvPr id="4" name="Date Placeholder 3"/>
          <p:cNvSpPr>
            <a:spLocks noGrp="1"/>
          </p:cNvSpPr>
          <p:nvPr>
            <p:ph type="dt" sz="half" idx="10"/>
          </p:nvPr>
        </p:nvSpPr>
        <p:spPr/>
        <p:txBody>
          <a:bodyPr/>
          <a:lstStyle/>
          <a:p>
            <a:fld id="{C83CF2F9-6424-46AC-ABC7-94E1E26D5EB8}" type="datetimeFigureOut">
              <a:rPr lang="pl-PL" smtClean="0"/>
              <a:t>07.10.2024</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AE54629D-77B5-44A4-945B-EEBCDE6F40AB}" type="slidenum">
              <a:rPr lang="pl-PL" smtClean="0"/>
              <a:t>‹#›</a:t>
            </a:fld>
            <a:endParaRPr lang="pl-PL"/>
          </a:p>
        </p:txBody>
      </p:sp>
    </p:spTree>
    <p:extLst>
      <p:ext uri="{BB962C8B-B14F-4D97-AF65-F5344CB8AC3E}">
        <p14:creationId xmlns:p14="http://schemas.microsoft.com/office/powerpoint/2010/main" val="34874227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Karta nazwy cytatu">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pl-PL"/>
              <a:t>Kliknij, aby edytować styl</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pl-PL"/>
              <a:t>Edytuj style wzorca tekstu</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Edytuj style wzorca tekstu</a:t>
            </a:r>
          </a:p>
        </p:txBody>
      </p:sp>
      <p:sp>
        <p:nvSpPr>
          <p:cNvPr id="4" name="Date Placeholder 3"/>
          <p:cNvSpPr>
            <a:spLocks noGrp="1"/>
          </p:cNvSpPr>
          <p:nvPr>
            <p:ph type="dt" sz="half" idx="10"/>
          </p:nvPr>
        </p:nvSpPr>
        <p:spPr/>
        <p:txBody>
          <a:bodyPr/>
          <a:lstStyle/>
          <a:p>
            <a:fld id="{C83CF2F9-6424-46AC-ABC7-94E1E26D5EB8}" type="datetimeFigureOut">
              <a:rPr lang="pl-PL" smtClean="0"/>
              <a:t>07.10.2024</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AE54629D-77B5-44A4-945B-EEBCDE6F40AB}" type="slidenum">
              <a:rPr lang="pl-PL" smtClean="0"/>
              <a:t>‹#›</a:t>
            </a:fld>
            <a:endParaRPr lang="pl-PL"/>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528111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rawda lub fałsz">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pl-PL"/>
              <a:t>Kliknij, aby edytować styl</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pl-PL"/>
              <a:t>Edytuj style wzorca tekstu</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Edytuj style wzorca tekstu</a:t>
            </a:r>
          </a:p>
        </p:txBody>
      </p:sp>
      <p:sp>
        <p:nvSpPr>
          <p:cNvPr id="4" name="Date Placeholder 3"/>
          <p:cNvSpPr>
            <a:spLocks noGrp="1"/>
          </p:cNvSpPr>
          <p:nvPr>
            <p:ph type="dt" sz="half" idx="10"/>
          </p:nvPr>
        </p:nvSpPr>
        <p:spPr/>
        <p:txBody>
          <a:bodyPr/>
          <a:lstStyle/>
          <a:p>
            <a:fld id="{C83CF2F9-6424-46AC-ABC7-94E1E26D5EB8}" type="datetimeFigureOut">
              <a:rPr lang="pl-PL" smtClean="0"/>
              <a:t>07.10.2024</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AE54629D-77B5-44A4-945B-EEBCDE6F40AB}" type="slidenum">
              <a:rPr lang="pl-PL" smtClean="0"/>
              <a:t>‹#›</a:t>
            </a:fld>
            <a:endParaRPr lang="pl-PL"/>
          </a:p>
        </p:txBody>
      </p:sp>
    </p:spTree>
    <p:extLst>
      <p:ext uri="{BB962C8B-B14F-4D97-AF65-F5344CB8AC3E}">
        <p14:creationId xmlns:p14="http://schemas.microsoft.com/office/powerpoint/2010/main" val="37766828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ncho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C83CF2F9-6424-46AC-ABC7-94E1E26D5EB8}" type="datetimeFigureOut">
              <a:rPr lang="pl-PL" smtClean="0"/>
              <a:t>07.10.2024</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AE54629D-77B5-44A4-945B-EEBCDE6F40AB}" type="slidenum">
              <a:rPr lang="pl-PL" smtClean="0"/>
              <a:t>‹#›</a:t>
            </a:fld>
            <a:endParaRPr lang="pl-PL"/>
          </a:p>
        </p:txBody>
      </p:sp>
    </p:spTree>
    <p:extLst>
      <p:ext uri="{BB962C8B-B14F-4D97-AF65-F5344CB8AC3E}">
        <p14:creationId xmlns:p14="http://schemas.microsoft.com/office/powerpoint/2010/main" val="8099893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pl-PL"/>
              <a:t>Kliknij, aby edytować styl</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C83CF2F9-6424-46AC-ABC7-94E1E26D5EB8}" type="datetimeFigureOut">
              <a:rPr lang="pl-PL" smtClean="0"/>
              <a:t>07.10.2024</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AE54629D-77B5-44A4-945B-EEBCDE6F40AB}" type="slidenum">
              <a:rPr lang="pl-PL" smtClean="0"/>
              <a:t>‹#›</a:t>
            </a:fld>
            <a:endParaRPr lang="pl-PL"/>
          </a:p>
        </p:txBody>
      </p:sp>
    </p:spTree>
    <p:extLst>
      <p:ext uri="{BB962C8B-B14F-4D97-AF65-F5344CB8AC3E}">
        <p14:creationId xmlns:p14="http://schemas.microsoft.com/office/powerpoint/2010/main" val="14999261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nchor="ct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C83CF2F9-6424-46AC-ABC7-94E1E26D5EB8}" type="datetimeFigureOut">
              <a:rPr lang="pl-PL" smtClean="0"/>
              <a:t>07.10.2024</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AE54629D-77B5-44A4-945B-EEBCDE6F40AB}" type="slidenum">
              <a:rPr lang="pl-PL" smtClean="0"/>
              <a:t>‹#›</a:t>
            </a:fld>
            <a:endParaRPr lang="pl-PL"/>
          </a:p>
        </p:txBody>
      </p:sp>
    </p:spTree>
    <p:extLst>
      <p:ext uri="{BB962C8B-B14F-4D97-AF65-F5344CB8AC3E}">
        <p14:creationId xmlns:p14="http://schemas.microsoft.com/office/powerpoint/2010/main" val="30908371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pl-PL"/>
              <a:t>Kliknij, aby edytować styl</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Edytuj style wzorca tekstu</a:t>
            </a:r>
          </a:p>
        </p:txBody>
      </p:sp>
      <p:sp>
        <p:nvSpPr>
          <p:cNvPr id="4" name="Date Placeholder 3"/>
          <p:cNvSpPr>
            <a:spLocks noGrp="1"/>
          </p:cNvSpPr>
          <p:nvPr>
            <p:ph type="dt" sz="half" idx="10"/>
          </p:nvPr>
        </p:nvSpPr>
        <p:spPr/>
        <p:txBody>
          <a:bodyPr/>
          <a:lstStyle/>
          <a:p>
            <a:fld id="{C83CF2F9-6424-46AC-ABC7-94E1E26D5EB8}" type="datetimeFigureOut">
              <a:rPr lang="pl-PL" smtClean="0"/>
              <a:t>07.10.2024</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AE54629D-77B5-44A4-945B-EEBCDE6F40AB}" type="slidenum">
              <a:rPr lang="pl-PL" smtClean="0"/>
              <a:t>‹#›</a:t>
            </a:fld>
            <a:endParaRPr lang="pl-PL"/>
          </a:p>
        </p:txBody>
      </p:sp>
    </p:spTree>
    <p:extLst>
      <p:ext uri="{BB962C8B-B14F-4D97-AF65-F5344CB8AC3E}">
        <p14:creationId xmlns:p14="http://schemas.microsoft.com/office/powerpoint/2010/main" val="20210520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C83CF2F9-6424-46AC-ABC7-94E1E26D5EB8}" type="datetimeFigureOut">
              <a:rPr lang="pl-PL" smtClean="0"/>
              <a:t>07.10.2024</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AE54629D-77B5-44A4-945B-EEBCDE6F40AB}" type="slidenum">
              <a:rPr lang="pl-PL" smtClean="0"/>
              <a:t>‹#›</a:t>
            </a:fld>
            <a:endParaRPr lang="pl-PL"/>
          </a:p>
        </p:txBody>
      </p:sp>
    </p:spTree>
    <p:extLst>
      <p:ext uri="{BB962C8B-B14F-4D97-AF65-F5344CB8AC3E}">
        <p14:creationId xmlns:p14="http://schemas.microsoft.com/office/powerpoint/2010/main" val="9586499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l-PL"/>
              <a:t>Kliknij, aby edytować styl</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C83CF2F9-6424-46AC-ABC7-94E1E26D5EB8}" type="datetimeFigureOut">
              <a:rPr lang="pl-PL" smtClean="0"/>
              <a:t>07.10.2024</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AE54629D-77B5-44A4-945B-EEBCDE6F40AB}" type="slidenum">
              <a:rPr lang="pl-PL" smtClean="0"/>
              <a:t>‹#›</a:t>
            </a:fld>
            <a:endParaRPr lang="pl-PL"/>
          </a:p>
        </p:txBody>
      </p:sp>
    </p:spTree>
    <p:extLst>
      <p:ext uri="{BB962C8B-B14F-4D97-AF65-F5344CB8AC3E}">
        <p14:creationId xmlns:p14="http://schemas.microsoft.com/office/powerpoint/2010/main" val="25021397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C83CF2F9-6424-46AC-ABC7-94E1E26D5EB8}" type="datetimeFigureOut">
              <a:rPr lang="pl-PL" smtClean="0"/>
              <a:t>07.10.2024</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AE54629D-77B5-44A4-945B-EEBCDE6F40AB}" type="slidenum">
              <a:rPr lang="pl-PL" smtClean="0"/>
              <a:t>‹#›</a:t>
            </a:fld>
            <a:endParaRPr lang="pl-PL"/>
          </a:p>
        </p:txBody>
      </p:sp>
    </p:spTree>
    <p:extLst>
      <p:ext uri="{BB962C8B-B14F-4D97-AF65-F5344CB8AC3E}">
        <p14:creationId xmlns:p14="http://schemas.microsoft.com/office/powerpoint/2010/main" val="40710498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3CF2F9-6424-46AC-ABC7-94E1E26D5EB8}" type="datetimeFigureOut">
              <a:rPr lang="pl-PL" smtClean="0"/>
              <a:t>07.10.2024</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AE54629D-77B5-44A4-945B-EEBCDE6F40AB}" type="slidenum">
              <a:rPr lang="pl-PL" smtClean="0"/>
              <a:t>‹#›</a:t>
            </a:fld>
            <a:endParaRPr lang="pl-PL"/>
          </a:p>
        </p:txBody>
      </p:sp>
    </p:spTree>
    <p:extLst>
      <p:ext uri="{BB962C8B-B14F-4D97-AF65-F5344CB8AC3E}">
        <p14:creationId xmlns:p14="http://schemas.microsoft.com/office/powerpoint/2010/main" val="32185315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pl-PL"/>
              <a:t>Kliknij, aby edytować styl</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5" name="Date Placeholder 4"/>
          <p:cNvSpPr>
            <a:spLocks noGrp="1"/>
          </p:cNvSpPr>
          <p:nvPr>
            <p:ph type="dt" sz="half" idx="10"/>
          </p:nvPr>
        </p:nvSpPr>
        <p:spPr/>
        <p:txBody>
          <a:bodyPr/>
          <a:lstStyle/>
          <a:p>
            <a:fld id="{C83CF2F9-6424-46AC-ABC7-94E1E26D5EB8}" type="datetimeFigureOut">
              <a:rPr lang="pl-PL" smtClean="0"/>
              <a:t>07.10.2024</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AE54629D-77B5-44A4-945B-EEBCDE6F40AB}" type="slidenum">
              <a:rPr lang="pl-PL" smtClean="0"/>
              <a:t>‹#›</a:t>
            </a:fld>
            <a:endParaRPr lang="pl-PL"/>
          </a:p>
        </p:txBody>
      </p:sp>
    </p:spTree>
    <p:extLst>
      <p:ext uri="{BB962C8B-B14F-4D97-AF65-F5344CB8AC3E}">
        <p14:creationId xmlns:p14="http://schemas.microsoft.com/office/powerpoint/2010/main" val="1588246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pl-PL"/>
              <a:t>Kliknij, aby edytować styl</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5" name="Date Placeholder 4"/>
          <p:cNvSpPr>
            <a:spLocks noGrp="1"/>
          </p:cNvSpPr>
          <p:nvPr>
            <p:ph type="dt" sz="half" idx="10"/>
          </p:nvPr>
        </p:nvSpPr>
        <p:spPr/>
        <p:txBody>
          <a:bodyPr/>
          <a:lstStyle/>
          <a:p>
            <a:fld id="{C83CF2F9-6424-46AC-ABC7-94E1E26D5EB8}" type="datetimeFigureOut">
              <a:rPr lang="pl-PL" smtClean="0"/>
              <a:t>07.10.2024</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AE54629D-77B5-44A4-945B-EEBCDE6F40AB}" type="slidenum">
              <a:rPr lang="pl-PL" smtClean="0"/>
              <a:t>‹#›</a:t>
            </a:fld>
            <a:endParaRPr lang="pl-PL"/>
          </a:p>
        </p:txBody>
      </p:sp>
    </p:spTree>
    <p:extLst>
      <p:ext uri="{BB962C8B-B14F-4D97-AF65-F5344CB8AC3E}">
        <p14:creationId xmlns:p14="http://schemas.microsoft.com/office/powerpoint/2010/main" val="38397009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pl-PL"/>
              <a:t>Kliknij, aby edytować styl</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C83CF2F9-6424-46AC-ABC7-94E1E26D5EB8}" type="datetimeFigureOut">
              <a:rPr lang="pl-PL" smtClean="0"/>
              <a:t>07.10.2024</a:t>
            </a:fld>
            <a:endParaRPr lang="pl-PL"/>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pl-PL"/>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AE54629D-77B5-44A4-945B-EEBCDE6F40AB}" type="slidenum">
              <a:rPr lang="pl-PL" smtClean="0"/>
              <a:t>‹#›</a:t>
            </a:fld>
            <a:endParaRPr lang="pl-PL"/>
          </a:p>
        </p:txBody>
      </p:sp>
    </p:spTree>
    <p:extLst>
      <p:ext uri="{BB962C8B-B14F-4D97-AF65-F5344CB8AC3E}">
        <p14:creationId xmlns:p14="http://schemas.microsoft.com/office/powerpoint/2010/main" val="193635238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E274B7A-1BF0-4AAD-A86F-9ED7353D2878}"/>
              </a:ext>
            </a:extLst>
          </p:cNvPr>
          <p:cNvSpPr>
            <a:spLocks noGrp="1"/>
          </p:cNvSpPr>
          <p:nvPr>
            <p:ph type="ctrTitle"/>
          </p:nvPr>
        </p:nvSpPr>
        <p:spPr/>
        <p:txBody>
          <a:bodyPr/>
          <a:lstStyle/>
          <a:p>
            <a:r>
              <a:rPr lang="pl-PL" dirty="0"/>
              <a:t>SIEĆ</a:t>
            </a:r>
          </a:p>
        </p:txBody>
      </p:sp>
      <p:sp>
        <p:nvSpPr>
          <p:cNvPr id="3" name="Podtytuł 2">
            <a:extLst>
              <a:ext uri="{FF2B5EF4-FFF2-40B4-BE49-F238E27FC236}">
                <a16:creationId xmlns:a16="http://schemas.microsoft.com/office/drawing/2014/main" id="{79E0996B-45D7-49C2-A087-1B81A98340FD}"/>
              </a:ext>
            </a:extLst>
          </p:cNvPr>
          <p:cNvSpPr>
            <a:spLocks noGrp="1"/>
          </p:cNvSpPr>
          <p:nvPr>
            <p:ph type="subTitle" idx="1"/>
          </p:nvPr>
        </p:nvSpPr>
        <p:spPr/>
        <p:txBody>
          <a:bodyPr/>
          <a:lstStyle/>
          <a:p>
            <a:r>
              <a:rPr lang="pl-PL" dirty="0"/>
              <a:t>Urszula Pankiewicz klasa 7c</a:t>
            </a:r>
          </a:p>
        </p:txBody>
      </p:sp>
    </p:spTree>
    <p:extLst>
      <p:ext uri="{BB962C8B-B14F-4D97-AF65-F5344CB8AC3E}">
        <p14:creationId xmlns:p14="http://schemas.microsoft.com/office/powerpoint/2010/main" val="203226907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9CB8110-69D5-4549-BB02-8DB46F4C40F9}"/>
              </a:ext>
            </a:extLst>
          </p:cNvPr>
          <p:cNvSpPr>
            <a:spLocks noGrp="1"/>
          </p:cNvSpPr>
          <p:nvPr>
            <p:ph type="title"/>
          </p:nvPr>
        </p:nvSpPr>
        <p:spPr/>
        <p:txBody>
          <a:bodyPr/>
          <a:lstStyle/>
          <a:p>
            <a:r>
              <a:rPr lang="pl-PL" dirty="0"/>
              <a:t>Sieć domowa</a:t>
            </a:r>
          </a:p>
        </p:txBody>
      </p:sp>
      <p:sp>
        <p:nvSpPr>
          <p:cNvPr id="3" name="Symbol zastępczy tekstu 2">
            <a:extLst>
              <a:ext uri="{FF2B5EF4-FFF2-40B4-BE49-F238E27FC236}">
                <a16:creationId xmlns:a16="http://schemas.microsoft.com/office/drawing/2014/main" id="{DCC46749-A8DC-4853-8056-308EB4DB2E9B}"/>
              </a:ext>
            </a:extLst>
          </p:cNvPr>
          <p:cNvSpPr>
            <a:spLocks noGrp="1"/>
          </p:cNvSpPr>
          <p:nvPr>
            <p:ph type="body" idx="1"/>
          </p:nvPr>
        </p:nvSpPr>
        <p:spPr/>
        <p:txBody>
          <a:bodyPr/>
          <a:lstStyle/>
          <a:p>
            <a:r>
              <a:rPr lang="pl-PL" dirty="0"/>
              <a:t>Sieć domowa to nic innego jak szereg nowoczesnych urządzeń połączonych z </a:t>
            </a:r>
            <a:r>
              <a:rPr lang="pl-PL" dirty="0" err="1"/>
              <a:t>internetem</a:t>
            </a:r>
            <a:r>
              <a:rPr lang="pl-PL" dirty="0"/>
              <a:t> przy użyciu kompatybilnego routera i łącza. Urządzenia te możemy połączyć z </a:t>
            </a:r>
            <a:r>
              <a:rPr lang="pl-PL" dirty="0" err="1"/>
              <a:t>internetem</a:t>
            </a:r>
            <a:r>
              <a:rPr lang="pl-PL" dirty="0"/>
              <a:t> oraz niekiedy także ze sobą wzajemnie – za pomocą sieci Wi-Fi lub specjalnych przewodów.</a:t>
            </a:r>
          </a:p>
          <a:p>
            <a:endParaRPr lang="pl-PL" dirty="0"/>
          </a:p>
        </p:txBody>
      </p:sp>
    </p:spTree>
    <p:extLst>
      <p:ext uri="{BB962C8B-B14F-4D97-AF65-F5344CB8AC3E}">
        <p14:creationId xmlns:p14="http://schemas.microsoft.com/office/powerpoint/2010/main" val="17821217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B3BC384-29E1-49A2-897F-99DA6FFEEE57}"/>
              </a:ext>
            </a:extLst>
          </p:cNvPr>
          <p:cNvSpPr>
            <a:spLocks noGrp="1"/>
          </p:cNvSpPr>
          <p:nvPr>
            <p:ph type="title"/>
          </p:nvPr>
        </p:nvSpPr>
        <p:spPr/>
        <p:txBody>
          <a:bodyPr/>
          <a:lstStyle/>
          <a:p>
            <a:r>
              <a:rPr lang="pl-PL" dirty="0"/>
              <a:t>Sieć szkolna</a:t>
            </a:r>
          </a:p>
        </p:txBody>
      </p:sp>
      <p:sp>
        <p:nvSpPr>
          <p:cNvPr id="3" name="Symbol zastępczy tekstu 2">
            <a:extLst>
              <a:ext uri="{FF2B5EF4-FFF2-40B4-BE49-F238E27FC236}">
                <a16:creationId xmlns:a16="http://schemas.microsoft.com/office/drawing/2014/main" id="{24C2A375-7C3B-4CB2-AD13-DD65ADAC36EA}"/>
              </a:ext>
            </a:extLst>
          </p:cNvPr>
          <p:cNvSpPr>
            <a:spLocks noGrp="1"/>
          </p:cNvSpPr>
          <p:nvPr>
            <p:ph type="body" idx="1"/>
          </p:nvPr>
        </p:nvSpPr>
        <p:spPr/>
        <p:txBody>
          <a:bodyPr/>
          <a:lstStyle/>
          <a:p>
            <a:r>
              <a:rPr lang="pl-PL" dirty="0"/>
              <a:t>Ogólnopolska Sieć Edukacyjna, w skrócie OSE, to program publicznej sieci telekomunikacyjnej dającej szkołom dostęp do szybkiego (100 </a:t>
            </a:r>
            <a:r>
              <a:rPr lang="pl-PL" dirty="0" err="1"/>
              <a:t>Mb</a:t>
            </a:r>
            <a:r>
              <a:rPr lang="pl-PL" dirty="0"/>
              <a:t>/s), bezpłatnego i bezpiecznego Internetu.</a:t>
            </a:r>
          </a:p>
        </p:txBody>
      </p:sp>
    </p:spTree>
    <p:extLst>
      <p:ext uri="{BB962C8B-B14F-4D97-AF65-F5344CB8AC3E}">
        <p14:creationId xmlns:p14="http://schemas.microsoft.com/office/powerpoint/2010/main" val="336227646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3C28EC7-11C0-44CD-B5BA-1A35E760615D}"/>
              </a:ext>
            </a:extLst>
          </p:cNvPr>
          <p:cNvSpPr>
            <a:spLocks noGrp="1"/>
          </p:cNvSpPr>
          <p:nvPr>
            <p:ph type="title"/>
          </p:nvPr>
        </p:nvSpPr>
        <p:spPr/>
        <p:txBody>
          <a:bodyPr/>
          <a:lstStyle/>
          <a:p>
            <a:r>
              <a:rPr lang="pl-PL" dirty="0"/>
              <a:t>logowanie</a:t>
            </a:r>
          </a:p>
        </p:txBody>
      </p:sp>
      <p:sp>
        <p:nvSpPr>
          <p:cNvPr id="3" name="Symbol zastępczy tekstu 2">
            <a:extLst>
              <a:ext uri="{FF2B5EF4-FFF2-40B4-BE49-F238E27FC236}">
                <a16:creationId xmlns:a16="http://schemas.microsoft.com/office/drawing/2014/main" id="{1222A098-3EAE-44C5-8BFD-E272919DCF39}"/>
              </a:ext>
            </a:extLst>
          </p:cNvPr>
          <p:cNvSpPr>
            <a:spLocks noGrp="1"/>
          </p:cNvSpPr>
          <p:nvPr>
            <p:ph type="body" idx="1"/>
          </p:nvPr>
        </p:nvSpPr>
        <p:spPr/>
        <p:txBody>
          <a:bodyPr/>
          <a:lstStyle/>
          <a:p>
            <a:r>
              <a:rPr lang="pl-PL" dirty="0"/>
              <a:t>Jest to swoiste "wejście" z pełnymi przywilejami do np. sklepu internetowego. Zalogowany Użytkownik otrzymuje wiele udogodnień, między innymi możesz sprawdzić na jakim etapie znajduje się Twoja przesyłka np. czy zamówienie jest potwierdzone, czy produkt jest już wysłany, i gdzie w danym miejscu się znajduje.</a:t>
            </a:r>
          </a:p>
        </p:txBody>
      </p:sp>
    </p:spTree>
    <p:extLst>
      <p:ext uri="{BB962C8B-B14F-4D97-AF65-F5344CB8AC3E}">
        <p14:creationId xmlns:p14="http://schemas.microsoft.com/office/powerpoint/2010/main" val="196997223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E6423C3-D9F4-4D70-B375-39DBCDE94B14}"/>
              </a:ext>
            </a:extLst>
          </p:cNvPr>
          <p:cNvSpPr>
            <a:spLocks noGrp="1"/>
          </p:cNvSpPr>
          <p:nvPr>
            <p:ph type="title"/>
          </p:nvPr>
        </p:nvSpPr>
        <p:spPr/>
        <p:txBody>
          <a:bodyPr/>
          <a:lstStyle/>
          <a:p>
            <a:r>
              <a:rPr lang="pl-PL" dirty="0"/>
              <a:t>Udostępnianie zasobów</a:t>
            </a:r>
          </a:p>
        </p:txBody>
      </p:sp>
      <p:sp>
        <p:nvSpPr>
          <p:cNvPr id="3" name="Symbol zastępczy tekstu 2">
            <a:extLst>
              <a:ext uri="{FF2B5EF4-FFF2-40B4-BE49-F238E27FC236}">
                <a16:creationId xmlns:a16="http://schemas.microsoft.com/office/drawing/2014/main" id="{01633A2A-C97C-4FBE-A383-AD947D62C74B}"/>
              </a:ext>
            </a:extLst>
          </p:cNvPr>
          <p:cNvSpPr>
            <a:spLocks noGrp="1"/>
          </p:cNvSpPr>
          <p:nvPr>
            <p:ph type="body" idx="1"/>
          </p:nvPr>
        </p:nvSpPr>
        <p:spPr/>
        <p:txBody>
          <a:bodyPr/>
          <a:lstStyle/>
          <a:p>
            <a:r>
              <a:rPr lang="pl-PL" dirty="0"/>
              <a:t>Udostępnianie zasobów komputera lokalnego jest operacją, która pozwala na dostęp do nich użytkownikom sieciowym, pod warunkiem, że mają do tego odpowiednie uprawnienia. Jeśli zasób nie zostanie udostępniony, wówczas mogą z niego korzystać tylko użytkownicy lokalni.</a:t>
            </a:r>
          </a:p>
        </p:txBody>
      </p:sp>
    </p:spTree>
    <p:extLst>
      <p:ext uri="{BB962C8B-B14F-4D97-AF65-F5344CB8AC3E}">
        <p14:creationId xmlns:p14="http://schemas.microsoft.com/office/powerpoint/2010/main" val="361443704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E6156EC-E770-4992-956D-0EBDCA847DC8}"/>
              </a:ext>
            </a:extLst>
          </p:cNvPr>
          <p:cNvSpPr>
            <a:spLocks noGrp="1"/>
          </p:cNvSpPr>
          <p:nvPr>
            <p:ph type="ctrTitle"/>
          </p:nvPr>
        </p:nvSpPr>
        <p:spPr/>
        <p:txBody>
          <a:bodyPr/>
          <a:lstStyle/>
          <a:p>
            <a:r>
              <a:rPr lang="pl-PL" dirty="0"/>
              <a:t>Dziękuję za uwagę</a:t>
            </a:r>
          </a:p>
        </p:txBody>
      </p:sp>
    </p:spTree>
    <p:extLst>
      <p:ext uri="{BB962C8B-B14F-4D97-AF65-F5344CB8AC3E}">
        <p14:creationId xmlns:p14="http://schemas.microsoft.com/office/powerpoint/2010/main" val="306180157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7E2740E-4DDA-4D5B-85E5-53846626E856}"/>
              </a:ext>
            </a:extLst>
          </p:cNvPr>
          <p:cNvSpPr>
            <a:spLocks noGrp="1"/>
          </p:cNvSpPr>
          <p:nvPr>
            <p:ph type="title"/>
          </p:nvPr>
        </p:nvSpPr>
        <p:spPr>
          <a:xfrm>
            <a:off x="684212" y="-422564"/>
            <a:ext cx="8534401" cy="2281600"/>
          </a:xfrm>
        </p:spPr>
        <p:txBody>
          <a:bodyPr/>
          <a:lstStyle/>
          <a:p>
            <a:r>
              <a:rPr lang="pl-PL" dirty="0"/>
              <a:t>Czym jest sieć komputerowa?</a:t>
            </a:r>
          </a:p>
        </p:txBody>
      </p:sp>
      <p:sp>
        <p:nvSpPr>
          <p:cNvPr id="3" name="Symbol zastępczy tekstu 2">
            <a:extLst>
              <a:ext uri="{FF2B5EF4-FFF2-40B4-BE49-F238E27FC236}">
                <a16:creationId xmlns:a16="http://schemas.microsoft.com/office/drawing/2014/main" id="{F5E33F7E-0F28-42D3-BEDD-743A82E7314E}"/>
              </a:ext>
            </a:extLst>
          </p:cNvPr>
          <p:cNvSpPr>
            <a:spLocks noGrp="1"/>
          </p:cNvSpPr>
          <p:nvPr>
            <p:ph type="body" idx="1"/>
          </p:nvPr>
        </p:nvSpPr>
        <p:spPr>
          <a:xfrm>
            <a:off x="666461" y="2149764"/>
            <a:ext cx="9465830" cy="4158672"/>
          </a:xfrm>
        </p:spPr>
        <p:txBody>
          <a:bodyPr/>
          <a:lstStyle/>
          <a:p>
            <a:r>
              <a:rPr lang="pl-PL" dirty="0"/>
              <a:t>Komputerowa sieć to </a:t>
            </a:r>
            <a:r>
              <a:rPr lang="pl-PL" b="1" dirty="0"/>
              <a:t>system, który umożliwia przesyłanie, komunikację i udostępnianie danych między dwoma lub więcej połączonymi ze sobą komputerami za pomocą medium transmisyjnego</a:t>
            </a:r>
            <a:r>
              <a:rPr lang="pl-PL" dirty="0"/>
              <a:t>.</a:t>
            </a:r>
          </a:p>
        </p:txBody>
      </p:sp>
    </p:spTree>
    <p:extLst>
      <p:ext uri="{BB962C8B-B14F-4D97-AF65-F5344CB8AC3E}">
        <p14:creationId xmlns:p14="http://schemas.microsoft.com/office/powerpoint/2010/main" val="377769259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13EFBFA-AF00-44FF-90A2-D7DBC701E6B0}"/>
              </a:ext>
            </a:extLst>
          </p:cNvPr>
          <p:cNvSpPr>
            <a:spLocks noGrp="1"/>
          </p:cNvSpPr>
          <p:nvPr>
            <p:ph type="title"/>
          </p:nvPr>
        </p:nvSpPr>
        <p:spPr/>
        <p:txBody>
          <a:bodyPr/>
          <a:lstStyle/>
          <a:p>
            <a:r>
              <a:rPr lang="pl-PL" dirty="0"/>
              <a:t>JAKIE są zasoby sieciowe?</a:t>
            </a:r>
          </a:p>
        </p:txBody>
      </p:sp>
      <p:sp>
        <p:nvSpPr>
          <p:cNvPr id="3" name="Symbol zastępczy tekstu 2">
            <a:extLst>
              <a:ext uri="{FF2B5EF4-FFF2-40B4-BE49-F238E27FC236}">
                <a16:creationId xmlns:a16="http://schemas.microsoft.com/office/drawing/2014/main" id="{8E5CAAB7-CCB0-46C4-88BB-8339F68CE449}"/>
              </a:ext>
            </a:extLst>
          </p:cNvPr>
          <p:cNvSpPr>
            <a:spLocks noGrp="1"/>
          </p:cNvSpPr>
          <p:nvPr>
            <p:ph type="body" idx="1"/>
          </p:nvPr>
        </p:nvSpPr>
        <p:spPr/>
        <p:txBody>
          <a:bodyPr/>
          <a:lstStyle/>
          <a:p>
            <a:r>
              <a:rPr lang="pl-PL" dirty="0"/>
              <a:t>Zasoby sieciowe to </a:t>
            </a:r>
            <a:r>
              <a:rPr lang="pl-PL" b="1" dirty="0"/>
              <a:t>wszystko to, co jest współdzielone w obrębie danej sieci</a:t>
            </a:r>
            <a:r>
              <a:rPr lang="pl-PL" dirty="0"/>
              <a:t>. Mogą to być na przykład urządzenia takie jak drukarki sieciowe, skanery, plotery czy np. przestrzeń dyskowa.</a:t>
            </a:r>
          </a:p>
        </p:txBody>
      </p:sp>
    </p:spTree>
    <p:extLst>
      <p:ext uri="{BB962C8B-B14F-4D97-AF65-F5344CB8AC3E}">
        <p14:creationId xmlns:p14="http://schemas.microsoft.com/office/powerpoint/2010/main" val="358103158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A961D59-AF80-4110-A884-D68F1EE5D617}"/>
              </a:ext>
            </a:extLst>
          </p:cNvPr>
          <p:cNvSpPr>
            <a:spLocks noGrp="1"/>
          </p:cNvSpPr>
          <p:nvPr>
            <p:ph type="title"/>
          </p:nvPr>
        </p:nvSpPr>
        <p:spPr>
          <a:xfrm>
            <a:off x="684213" y="80601"/>
            <a:ext cx="8534401" cy="2281600"/>
          </a:xfrm>
        </p:spPr>
        <p:txBody>
          <a:bodyPr/>
          <a:lstStyle/>
          <a:p>
            <a:r>
              <a:rPr lang="pl-PL" dirty="0"/>
              <a:t>korzyści płynące z połączenia komputerów  w sieci</a:t>
            </a:r>
          </a:p>
        </p:txBody>
      </p:sp>
      <p:sp>
        <p:nvSpPr>
          <p:cNvPr id="3" name="Symbol zastępczy tekstu 2">
            <a:extLst>
              <a:ext uri="{FF2B5EF4-FFF2-40B4-BE49-F238E27FC236}">
                <a16:creationId xmlns:a16="http://schemas.microsoft.com/office/drawing/2014/main" id="{F3193444-AE3D-47EC-9B2E-C4A9C6ABCC6C}"/>
              </a:ext>
            </a:extLst>
          </p:cNvPr>
          <p:cNvSpPr>
            <a:spLocks noGrp="1"/>
          </p:cNvSpPr>
          <p:nvPr>
            <p:ph type="body" idx="1"/>
          </p:nvPr>
        </p:nvSpPr>
        <p:spPr>
          <a:xfrm>
            <a:off x="684213" y="2818074"/>
            <a:ext cx="8534400" cy="3399846"/>
          </a:xfrm>
        </p:spPr>
        <p:txBody>
          <a:bodyPr>
            <a:normAutofit/>
          </a:bodyPr>
          <a:lstStyle/>
          <a:p>
            <a:pPr marL="285750" indent="-285750">
              <a:buFont typeface="Arial" panose="020B0604020202020204" pitchFamily="34" charset="0"/>
              <a:buChar char="•"/>
            </a:pPr>
            <a:r>
              <a:rPr lang="pl-PL" dirty="0"/>
              <a:t>Współdzielenie zasobów</a:t>
            </a:r>
          </a:p>
          <a:p>
            <a:pPr marL="285750" indent="-285750">
              <a:buFont typeface="Arial" panose="020B0604020202020204" pitchFamily="34" charset="0"/>
              <a:buChar char="•"/>
            </a:pPr>
            <a:r>
              <a:rPr lang="pl-PL" dirty="0"/>
              <a:t>Sieciowe pamięci dyskowe</a:t>
            </a:r>
          </a:p>
          <a:p>
            <a:pPr marL="285750" indent="-285750">
              <a:buFont typeface="Arial" panose="020B0604020202020204" pitchFamily="34" charset="0"/>
              <a:buChar char="•"/>
            </a:pPr>
            <a:r>
              <a:rPr lang="pl-PL" dirty="0"/>
              <a:t>Aplikacje sieciowe</a:t>
            </a:r>
          </a:p>
          <a:p>
            <a:pPr marL="285750" indent="-285750">
              <a:buFont typeface="Arial" panose="020B0604020202020204" pitchFamily="34" charset="0"/>
              <a:buChar char="•"/>
            </a:pPr>
            <a:r>
              <a:rPr lang="pl-PL" dirty="0"/>
              <a:t>Współdzielenie drukarek</a:t>
            </a:r>
          </a:p>
          <a:p>
            <a:pPr marL="285750" indent="-285750">
              <a:buFont typeface="Arial" panose="020B0604020202020204" pitchFamily="34" charset="0"/>
              <a:buChar char="•"/>
            </a:pPr>
            <a:r>
              <a:rPr lang="pl-PL" dirty="0"/>
              <a:t>Przyspieszenie pracy</a:t>
            </a:r>
          </a:p>
          <a:p>
            <a:pPr marL="285750" indent="-285750">
              <a:buFont typeface="Arial" panose="020B0604020202020204" pitchFamily="34" charset="0"/>
              <a:buChar char="•"/>
            </a:pPr>
            <a:endParaRPr lang="pl-PL" dirty="0"/>
          </a:p>
        </p:txBody>
      </p:sp>
    </p:spTree>
    <p:extLst>
      <p:ext uri="{BB962C8B-B14F-4D97-AF65-F5344CB8AC3E}">
        <p14:creationId xmlns:p14="http://schemas.microsoft.com/office/powerpoint/2010/main" val="246846599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E1A6D8B-C53E-4E66-9F3B-D2EAFEAEA4FF}"/>
              </a:ext>
            </a:extLst>
          </p:cNvPr>
          <p:cNvSpPr>
            <a:spLocks noGrp="1"/>
          </p:cNvSpPr>
          <p:nvPr>
            <p:ph type="ctrTitle"/>
          </p:nvPr>
        </p:nvSpPr>
        <p:spPr>
          <a:xfrm>
            <a:off x="684212" y="318053"/>
            <a:ext cx="5796101" cy="1288111"/>
          </a:xfrm>
        </p:spPr>
        <p:txBody>
          <a:bodyPr/>
          <a:lstStyle/>
          <a:p>
            <a:r>
              <a:rPr lang="pl-PL" dirty="0"/>
              <a:t>Podział sieci:</a:t>
            </a:r>
          </a:p>
        </p:txBody>
      </p:sp>
      <p:sp>
        <p:nvSpPr>
          <p:cNvPr id="3" name="Podtytuł 2">
            <a:extLst>
              <a:ext uri="{FF2B5EF4-FFF2-40B4-BE49-F238E27FC236}">
                <a16:creationId xmlns:a16="http://schemas.microsoft.com/office/drawing/2014/main" id="{D94ADB97-AA6F-49F4-9F89-190F3938E855}"/>
              </a:ext>
            </a:extLst>
          </p:cNvPr>
          <p:cNvSpPr>
            <a:spLocks noGrp="1"/>
          </p:cNvSpPr>
          <p:nvPr>
            <p:ph type="subTitle" idx="1"/>
          </p:nvPr>
        </p:nvSpPr>
        <p:spPr>
          <a:xfrm>
            <a:off x="684211" y="1935554"/>
            <a:ext cx="10137513" cy="4783298"/>
          </a:xfrm>
        </p:spPr>
        <p:txBody>
          <a:bodyPr>
            <a:normAutofit fontScale="70000" lnSpcReduction="20000"/>
          </a:bodyPr>
          <a:lstStyle/>
          <a:p>
            <a:r>
              <a:rPr lang="pl-PL" dirty="0"/>
              <a:t>1. Podział sieci na podstawie skali</a:t>
            </a:r>
          </a:p>
          <a:p>
            <a:r>
              <a:rPr lang="pl-PL" dirty="0"/>
              <a:t>Pierwszym rodzajem podziału sieci jest podział na podstawie skali. Sieci można podzielić na trzy główne kategorie: LAN (</a:t>
            </a:r>
            <a:r>
              <a:rPr lang="pl-PL" dirty="0" err="1"/>
              <a:t>Local</a:t>
            </a:r>
            <a:r>
              <a:rPr lang="pl-PL" dirty="0"/>
              <a:t> </a:t>
            </a:r>
            <a:r>
              <a:rPr lang="pl-PL" dirty="0" err="1"/>
              <a:t>Area</a:t>
            </a:r>
            <a:r>
              <a:rPr lang="pl-PL" dirty="0"/>
              <a:t> Network), MAN (Metropolitan </a:t>
            </a:r>
            <a:r>
              <a:rPr lang="pl-PL" dirty="0" err="1"/>
              <a:t>Area</a:t>
            </a:r>
            <a:r>
              <a:rPr lang="pl-PL" dirty="0"/>
              <a:t> Network) i WAN (</a:t>
            </a:r>
            <a:r>
              <a:rPr lang="pl-PL" dirty="0" err="1"/>
              <a:t>Wide</a:t>
            </a:r>
            <a:r>
              <a:rPr lang="pl-PL" dirty="0"/>
              <a:t> </a:t>
            </a:r>
            <a:r>
              <a:rPr lang="pl-PL" dirty="0" err="1"/>
              <a:t>Area</a:t>
            </a:r>
            <a:r>
              <a:rPr lang="pl-PL" dirty="0"/>
              <a:t> Network).</a:t>
            </a:r>
          </a:p>
          <a:p>
            <a:endParaRPr lang="pl-PL" dirty="0"/>
          </a:p>
          <a:p>
            <a:r>
              <a:rPr lang="pl-PL" dirty="0"/>
              <a:t>1.1 LAN (</a:t>
            </a:r>
            <a:r>
              <a:rPr lang="pl-PL" dirty="0" err="1"/>
              <a:t>Local</a:t>
            </a:r>
            <a:r>
              <a:rPr lang="pl-PL" dirty="0"/>
              <a:t> </a:t>
            </a:r>
            <a:r>
              <a:rPr lang="pl-PL" dirty="0" err="1"/>
              <a:t>Area</a:t>
            </a:r>
            <a:r>
              <a:rPr lang="pl-PL" dirty="0"/>
              <a:t> Network)</a:t>
            </a:r>
          </a:p>
          <a:p>
            <a:r>
              <a:rPr lang="pl-PL" dirty="0"/>
              <a:t>LAN to rodzaj sieci, która obejmuje niewielki obszar geograficzny, na przykład biuro, budynek lub kampus uniwersytecki. Jest to najmniejsza skala sieci, która umożliwia komunikację między urządzeniami w obrębie tego samego obszaru.</a:t>
            </a:r>
          </a:p>
          <a:p>
            <a:endParaRPr lang="pl-PL" dirty="0"/>
          </a:p>
          <a:p>
            <a:r>
              <a:rPr lang="pl-PL" dirty="0"/>
              <a:t>1.2 MAN (Metropolitan </a:t>
            </a:r>
            <a:r>
              <a:rPr lang="pl-PL" dirty="0" err="1"/>
              <a:t>Area</a:t>
            </a:r>
            <a:r>
              <a:rPr lang="pl-PL" dirty="0"/>
              <a:t> Network)</a:t>
            </a:r>
          </a:p>
          <a:p>
            <a:r>
              <a:rPr lang="pl-PL" dirty="0"/>
              <a:t>MAN to sieć, która obejmuje większy obszar geograficzny, na przykład miasto lub region. Jest to średnia skala sieci, która umożliwia komunikację między różnymi lokalizacjami w obrębie tego samego obszaru.</a:t>
            </a:r>
          </a:p>
          <a:p>
            <a:endParaRPr lang="pl-PL" dirty="0"/>
          </a:p>
          <a:p>
            <a:r>
              <a:rPr lang="pl-PL" dirty="0"/>
              <a:t>1.3 WAN (</a:t>
            </a:r>
            <a:r>
              <a:rPr lang="pl-PL" dirty="0" err="1"/>
              <a:t>Wide</a:t>
            </a:r>
            <a:r>
              <a:rPr lang="pl-PL" dirty="0"/>
              <a:t> </a:t>
            </a:r>
            <a:r>
              <a:rPr lang="pl-PL" dirty="0" err="1"/>
              <a:t>Area</a:t>
            </a:r>
            <a:r>
              <a:rPr lang="pl-PL" dirty="0"/>
              <a:t> Network)</a:t>
            </a:r>
          </a:p>
          <a:p>
            <a:r>
              <a:rPr lang="pl-PL" dirty="0"/>
              <a:t>WAN to największa skala sieci, która obejmuje duże obszary geograficzne, takie jak kraje lub kontynenty. Jest to sieć, która umożliwia komunikację między odległymi lokalizacjami za pomocą różnych technologii, takich jak telefonia komórkowa, satelity czy światłowody.</a:t>
            </a:r>
          </a:p>
        </p:txBody>
      </p:sp>
    </p:spTree>
    <p:extLst>
      <p:ext uri="{BB962C8B-B14F-4D97-AF65-F5344CB8AC3E}">
        <p14:creationId xmlns:p14="http://schemas.microsoft.com/office/powerpoint/2010/main" val="155711472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B521261-A5A1-46D5-8915-5D88CB0E3039}"/>
              </a:ext>
            </a:extLst>
          </p:cNvPr>
          <p:cNvSpPr>
            <a:spLocks noGrp="1"/>
          </p:cNvSpPr>
          <p:nvPr>
            <p:ph type="title"/>
          </p:nvPr>
        </p:nvSpPr>
        <p:spPr>
          <a:xfrm>
            <a:off x="545394" y="363906"/>
            <a:ext cx="6471963" cy="1643049"/>
          </a:xfrm>
        </p:spPr>
        <p:txBody>
          <a:bodyPr/>
          <a:lstStyle/>
          <a:p>
            <a:r>
              <a:rPr lang="pl-PL" dirty="0"/>
              <a:t>Sieci typu każdy z każdym</a:t>
            </a:r>
          </a:p>
        </p:txBody>
      </p:sp>
      <p:pic>
        <p:nvPicPr>
          <p:cNvPr id="4" name="Obraz 3">
            <a:extLst>
              <a:ext uri="{FF2B5EF4-FFF2-40B4-BE49-F238E27FC236}">
                <a16:creationId xmlns:a16="http://schemas.microsoft.com/office/drawing/2014/main" id="{1AF03F4E-69D6-4578-8920-8600F4C0E077}"/>
              </a:ext>
            </a:extLst>
          </p:cNvPr>
          <p:cNvPicPr>
            <a:picLocks noChangeAspect="1"/>
          </p:cNvPicPr>
          <p:nvPr/>
        </p:nvPicPr>
        <p:blipFill>
          <a:blip r:embed="rId2"/>
          <a:stretch>
            <a:fillRect/>
          </a:stretch>
        </p:blipFill>
        <p:spPr>
          <a:xfrm>
            <a:off x="545394" y="2347791"/>
            <a:ext cx="4406017" cy="3987445"/>
          </a:xfrm>
          <a:prstGeom prst="rect">
            <a:avLst/>
          </a:prstGeom>
        </p:spPr>
      </p:pic>
    </p:spTree>
    <p:extLst>
      <p:ext uri="{BB962C8B-B14F-4D97-AF65-F5344CB8AC3E}">
        <p14:creationId xmlns:p14="http://schemas.microsoft.com/office/powerpoint/2010/main" val="374352733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10EE51F-A752-4EDD-A4C7-D29965DC68C1}"/>
              </a:ext>
            </a:extLst>
          </p:cNvPr>
          <p:cNvSpPr>
            <a:spLocks noGrp="1"/>
          </p:cNvSpPr>
          <p:nvPr>
            <p:ph type="title"/>
          </p:nvPr>
        </p:nvSpPr>
        <p:spPr>
          <a:xfrm>
            <a:off x="684212" y="-617331"/>
            <a:ext cx="8534401" cy="2281600"/>
          </a:xfrm>
        </p:spPr>
        <p:txBody>
          <a:bodyPr/>
          <a:lstStyle/>
          <a:p>
            <a:r>
              <a:rPr lang="pl-PL" dirty="0"/>
              <a:t>Sieci typu klient-serwer</a:t>
            </a:r>
          </a:p>
        </p:txBody>
      </p:sp>
      <p:pic>
        <p:nvPicPr>
          <p:cNvPr id="5" name="Obraz 4">
            <a:extLst>
              <a:ext uri="{FF2B5EF4-FFF2-40B4-BE49-F238E27FC236}">
                <a16:creationId xmlns:a16="http://schemas.microsoft.com/office/drawing/2014/main" id="{66E04453-E50A-45A0-9E06-FAA06DF8A20A}"/>
              </a:ext>
            </a:extLst>
          </p:cNvPr>
          <p:cNvPicPr>
            <a:picLocks noChangeAspect="1"/>
          </p:cNvPicPr>
          <p:nvPr/>
        </p:nvPicPr>
        <p:blipFill>
          <a:blip r:embed="rId2"/>
          <a:stretch>
            <a:fillRect/>
          </a:stretch>
        </p:blipFill>
        <p:spPr>
          <a:xfrm>
            <a:off x="550862" y="2219737"/>
            <a:ext cx="4400550" cy="4171950"/>
          </a:xfrm>
          <a:prstGeom prst="rect">
            <a:avLst/>
          </a:prstGeom>
        </p:spPr>
      </p:pic>
    </p:spTree>
    <p:extLst>
      <p:ext uri="{BB962C8B-B14F-4D97-AF65-F5344CB8AC3E}">
        <p14:creationId xmlns:p14="http://schemas.microsoft.com/office/powerpoint/2010/main" val="29708564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728C064-ECA5-4E28-883B-DD9FE225A757}"/>
              </a:ext>
            </a:extLst>
          </p:cNvPr>
          <p:cNvSpPr>
            <a:spLocks noGrp="1"/>
          </p:cNvSpPr>
          <p:nvPr>
            <p:ph type="title"/>
          </p:nvPr>
        </p:nvSpPr>
        <p:spPr>
          <a:xfrm>
            <a:off x="684213" y="217557"/>
            <a:ext cx="8534401" cy="2281600"/>
          </a:xfrm>
        </p:spPr>
        <p:txBody>
          <a:bodyPr/>
          <a:lstStyle/>
          <a:p>
            <a:r>
              <a:rPr lang="pl-PL" dirty="0"/>
              <a:t>Karta sieciowa</a:t>
            </a:r>
          </a:p>
        </p:txBody>
      </p:sp>
      <p:sp>
        <p:nvSpPr>
          <p:cNvPr id="3" name="Symbol zastępczy tekstu 2">
            <a:extLst>
              <a:ext uri="{FF2B5EF4-FFF2-40B4-BE49-F238E27FC236}">
                <a16:creationId xmlns:a16="http://schemas.microsoft.com/office/drawing/2014/main" id="{5A2597CD-38FE-46DE-8395-D23DC5DFE111}"/>
              </a:ext>
            </a:extLst>
          </p:cNvPr>
          <p:cNvSpPr>
            <a:spLocks noGrp="1"/>
          </p:cNvSpPr>
          <p:nvPr>
            <p:ph type="body" idx="1"/>
          </p:nvPr>
        </p:nvSpPr>
        <p:spPr>
          <a:xfrm>
            <a:off x="684212" y="3056614"/>
            <a:ext cx="8690375" cy="2731936"/>
          </a:xfrm>
        </p:spPr>
        <p:txBody>
          <a:bodyPr/>
          <a:lstStyle/>
          <a:p>
            <a:r>
              <a:rPr lang="pl-PL" dirty="0"/>
              <a:t>Karta sieciowa to część komputera (podzespół) służąca do odbierania i wysyłania pakietów danych w sieci komputerowej. Każda taka karta posiada swój unikatowy adres fizyczny – MAC (Media Access Control) i jest on nadawany w momencie produkcji karty sieciowej.</a:t>
            </a:r>
          </a:p>
        </p:txBody>
      </p:sp>
    </p:spTree>
    <p:extLst>
      <p:ext uri="{BB962C8B-B14F-4D97-AF65-F5344CB8AC3E}">
        <p14:creationId xmlns:p14="http://schemas.microsoft.com/office/powerpoint/2010/main" val="328047419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5A05AD2-826E-41E6-B774-8E13E81D6B4F}"/>
              </a:ext>
            </a:extLst>
          </p:cNvPr>
          <p:cNvSpPr>
            <a:spLocks noGrp="1"/>
          </p:cNvSpPr>
          <p:nvPr>
            <p:ph type="title"/>
          </p:nvPr>
        </p:nvSpPr>
        <p:spPr/>
        <p:txBody>
          <a:bodyPr/>
          <a:lstStyle/>
          <a:p>
            <a:r>
              <a:rPr lang="pl-PL" dirty="0" err="1"/>
              <a:t>Protokuł</a:t>
            </a:r>
            <a:r>
              <a:rPr lang="pl-PL" dirty="0"/>
              <a:t> sieciowy</a:t>
            </a:r>
          </a:p>
        </p:txBody>
      </p:sp>
      <p:sp>
        <p:nvSpPr>
          <p:cNvPr id="3" name="Symbol zastępczy tekstu 2">
            <a:extLst>
              <a:ext uri="{FF2B5EF4-FFF2-40B4-BE49-F238E27FC236}">
                <a16:creationId xmlns:a16="http://schemas.microsoft.com/office/drawing/2014/main" id="{C60C93C8-778C-4413-8AD4-3F678914F35E}"/>
              </a:ext>
            </a:extLst>
          </p:cNvPr>
          <p:cNvSpPr>
            <a:spLocks noGrp="1"/>
          </p:cNvSpPr>
          <p:nvPr>
            <p:ph type="body" idx="1"/>
          </p:nvPr>
        </p:nvSpPr>
        <p:spPr/>
        <p:txBody>
          <a:bodyPr/>
          <a:lstStyle/>
          <a:p>
            <a:r>
              <a:rPr lang="pl-PL" dirty="0"/>
              <a:t>Protokół sieciowy to zbiór reguł, które określają sposób przesyłania danych między aplikacjami oraz - w tym kontekście - między klientem a serwerem bazy danych. Reguły protokołu są implementowane w sterownikach sieciowych .</a:t>
            </a:r>
          </a:p>
        </p:txBody>
      </p:sp>
    </p:spTree>
    <p:extLst>
      <p:ext uri="{BB962C8B-B14F-4D97-AF65-F5344CB8AC3E}">
        <p14:creationId xmlns:p14="http://schemas.microsoft.com/office/powerpoint/2010/main" val="9301070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sld>
</file>

<file path=ppt/theme/theme1.xml><?xml version="1.0" encoding="utf-8"?>
<a:theme xmlns:a="http://schemas.openxmlformats.org/drawingml/2006/main" name="Wycinek">
  <a:themeElements>
    <a:clrScheme name="Wycinek">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Wycinek">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ycinek">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43</TotalTime>
  <Words>537</Words>
  <Application>Microsoft Office PowerPoint</Application>
  <PresentationFormat>Panoramiczny</PresentationFormat>
  <Paragraphs>39</Paragraphs>
  <Slides>14</Slides>
  <Notes>0</Notes>
  <HiddenSlides>0</HiddenSlides>
  <MMClips>0</MMClips>
  <ScaleCrop>false</ScaleCrop>
  <HeadingPairs>
    <vt:vector size="6" baseType="variant">
      <vt:variant>
        <vt:lpstr>Używane czcionki</vt:lpstr>
      </vt:variant>
      <vt:variant>
        <vt:i4>3</vt:i4>
      </vt:variant>
      <vt:variant>
        <vt:lpstr>Motyw</vt:lpstr>
      </vt:variant>
      <vt:variant>
        <vt:i4>1</vt:i4>
      </vt:variant>
      <vt:variant>
        <vt:lpstr>Tytuły slajdów</vt:lpstr>
      </vt:variant>
      <vt:variant>
        <vt:i4>14</vt:i4>
      </vt:variant>
    </vt:vector>
  </HeadingPairs>
  <TitlesOfParts>
    <vt:vector size="18" baseType="lpstr">
      <vt:lpstr>Arial</vt:lpstr>
      <vt:lpstr>Century Gothic</vt:lpstr>
      <vt:lpstr>Wingdings 3</vt:lpstr>
      <vt:lpstr>Wycinek</vt:lpstr>
      <vt:lpstr>SIEĆ</vt:lpstr>
      <vt:lpstr>Czym jest sieć komputerowa?</vt:lpstr>
      <vt:lpstr>JAKIE są zasoby sieciowe?</vt:lpstr>
      <vt:lpstr>korzyści płynące z połączenia komputerów  w sieci</vt:lpstr>
      <vt:lpstr>Podział sieci:</vt:lpstr>
      <vt:lpstr>Sieci typu każdy z każdym</vt:lpstr>
      <vt:lpstr>Sieci typu klient-serwer</vt:lpstr>
      <vt:lpstr>Karta sieciowa</vt:lpstr>
      <vt:lpstr>Protokuł sieciowy</vt:lpstr>
      <vt:lpstr>Sieć domowa</vt:lpstr>
      <vt:lpstr>Sieć szkolna</vt:lpstr>
      <vt:lpstr>logowanie</vt:lpstr>
      <vt:lpstr>Udostępnianie zasobów</vt:lpstr>
      <vt:lpstr>Dziękuję za uwagę</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SIEĆ</dc:title>
  <dc:creator>Klasa 7</dc:creator>
  <cp:lastModifiedBy>Klasa 7</cp:lastModifiedBy>
  <cp:revision>6</cp:revision>
  <dcterms:created xsi:type="dcterms:W3CDTF">2024-09-30T12:16:07Z</dcterms:created>
  <dcterms:modified xsi:type="dcterms:W3CDTF">2024-10-07T12:25:42Z</dcterms:modified>
</cp:coreProperties>
</file>